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21" r:id="rId2"/>
  </p:sldIdLst>
  <p:sldSz cx="7578725" cy="10031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9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62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D98FF-70C2-4FD7-A284-A097CF8BF547}" type="datetimeFigureOut">
              <a:rPr lang="zh-CN" altLang="en-US" smtClean="0"/>
              <a:t>2021/11/9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63775" y="1143000"/>
            <a:ext cx="2330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FC070-E0B8-42A1-B0B3-D4C772347E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1676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263775" y="1143000"/>
            <a:ext cx="233045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1069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8405" y="1641716"/>
            <a:ext cx="6441916" cy="3492418"/>
          </a:xfrm>
        </p:spPr>
        <p:txBody>
          <a:bodyPr anchor="b"/>
          <a:lstStyle>
            <a:lvl1pPr algn="ctr">
              <a:defRPr sz="497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7341" y="5268815"/>
            <a:ext cx="5684044" cy="2421935"/>
          </a:xfrm>
        </p:spPr>
        <p:txBody>
          <a:bodyPr/>
          <a:lstStyle>
            <a:lvl1pPr marL="0" indent="0" algn="ctr">
              <a:buNone/>
              <a:defRPr sz="1989"/>
            </a:lvl1pPr>
            <a:lvl2pPr marL="378927" indent="0" algn="ctr">
              <a:buNone/>
              <a:defRPr sz="1658"/>
            </a:lvl2pPr>
            <a:lvl3pPr marL="757855" indent="0" algn="ctr">
              <a:buNone/>
              <a:defRPr sz="1492"/>
            </a:lvl3pPr>
            <a:lvl4pPr marL="1136782" indent="0" algn="ctr">
              <a:buNone/>
              <a:defRPr sz="1326"/>
            </a:lvl4pPr>
            <a:lvl5pPr marL="1515709" indent="0" algn="ctr">
              <a:buNone/>
              <a:defRPr sz="1326"/>
            </a:lvl5pPr>
            <a:lvl6pPr marL="1894637" indent="0" algn="ctr">
              <a:buNone/>
              <a:defRPr sz="1326"/>
            </a:lvl6pPr>
            <a:lvl7pPr marL="2273564" indent="0" algn="ctr">
              <a:buNone/>
              <a:defRPr sz="1326"/>
            </a:lvl7pPr>
            <a:lvl8pPr marL="2652492" indent="0" algn="ctr">
              <a:buNone/>
              <a:defRPr sz="1326"/>
            </a:lvl8pPr>
            <a:lvl9pPr marL="3031419" indent="0" algn="ctr">
              <a:buNone/>
              <a:defRPr sz="1326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B5F1-694A-495F-8C49-6778EF3C6D85}" type="datetimeFigureOut">
              <a:rPr lang="zh-CN" altLang="en-US" smtClean="0"/>
              <a:t>2021/11/9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4C75-F691-41D9-9F12-AEEAF19E47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04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B5F1-694A-495F-8C49-6778EF3C6D85}" type="datetimeFigureOut">
              <a:rPr lang="zh-CN" altLang="en-US" smtClean="0"/>
              <a:t>2021/11/9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4C75-F691-41D9-9F12-AEEAF19E47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449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23525" y="534080"/>
            <a:ext cx="1634163" cy="850115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1038" y="534080"/>
            <a:ext cx="4807754" cy="850115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B5F1-694A-495F-8C49-6778EF3C6D85}" type="datetimeFigureOut">
              <a:rPr lang="zh-CN" altLang="en-US" smtClean="0"/>
              <a:t>2021/11/9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4C75-F691-41D9-9F12-AEEAF19E47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015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B5F1-694A-495F-8C49-6778EF3C6D85}" type="datetimeFigureOut">
              <a:rPr lang="zh-CN" altLang="en-US" smtClean="0"/>
              <a:t>2021/11/9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4C75-F691-41D9-9F12-AEEAF19E47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145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091" y="2500890"/>
            <a:ext cx="6536650" cy="4172788"/>
          </a:xfrm>
        </p:spPr>
        <p:txBody>
          <a:bodyPr anchor="b"/>
          <a:lstStyle>
            <a:lvl1pPr>
              <a:defRPr sz="497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091" y="6713154"/>
            <a:ext cx="6536650" cy="2194371"/>
          </a:xfrm>
        </p:spPr>
        <p:txBody>
          <a:bodyPr/>
          <a:lstStyle>
            <a:lvl1pPr marL="0" indent="0">
              <a:buNone/>
              <a:defRPr sz="1989">
                <a:solidFill>
                  <a:schemeClr val="tx1"/>
                </a:solidFill>
              </a:defRPr>
            </a:lvl1pPr>
            <a:lvl2pPr marL="378927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2pPr>
            <a:lvl3pPr marL="757855" indent="0">
              <a:buNone/>
              <a:defRPr sz="1492">
                <a:solidFill>
                  <a:schemeClr val="tx1">
                    <a:tint val="75000"/>
                  </a:schemeClr>
                </a:solidFill>
              </a:defRPr>
            </a:lvl3pPr>
            <a:lvl4pPr marL="1136782" indent="0">
              <a:buNone/>
              <a:defRPr sz="1326">
                <a:solidFill>
                  <a:schemeClr val="tx1">
                    <a:tint val="75000"/>
                  </a:schemeClr>
                </a:solidFill>
              </a:defRPr>
            </a:lvl4pPr>
            <a:lvl5pPr marL="1515709" indent="0">
              <a:buNone/>
              <a:defRPr sz="1326">
                <a:solidFill>
                  <a:schemeClr val="tx1">
                    <a:tint val="75000"/>
                  </a:schemeClr>
                </a:solidFill>
              </a:defRPr>
            </a:lvl5pPr>
            <a:lvl6pPr marL="1894637" indent="0">
              <a:buNone/>
              <a:defRPr sz="1326">
                <a:solidFill>
                  <a:schemeClr val="tx1">
                    <a:tint val="75000"/>
                  </a:schemeClr>
                </a:solidFill>
              </a:defRPr>
            </a:lvl6pPr>
            <a:lvl7pPr marL="2273564" indent="0">
              <a:buNone/>
              <a:defRPr sz="1326">
                <a:solidFill>
                  <a:schemeClr val="tx1">
                    <a:tint val="75000"/>
                  </a:schemeClr>
                </a:solidFill>
              </a:defRPr>
            </a:lvl7pPr>
            <a:lvl8pPr marL="2652492" indent="0">
              <a:buNone/>
              <a:defRPr sz="1326">
                <a:solidFill>
                  <a:schemeClr val="tx1">
                    <a:tint val="75000"/>
                  </a:schemeClr>
                </a:solidFill>
              </a:defRPr>
            </a:lvl8pPr>
            <a:lvl9pPr marL="3031419" indent="0">
              <a:buNone/>
              <a:defRPr sz="132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B5F1-694A-495F-8C49-6778EF3C6D85}" type="datetimeFigureOut">
              <a:rPr lang="zh-CN" altLang="en-US" smtClean="0"/>
              <a:t>2021/11/9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4C75-F691-41D9-9F12-AEEAF19E47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326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1037" y="2670399"/>
            <a:ext cx="3220958" cy="63648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6730" y="2670399"/>
            <a:ext cx="3220958" cy="63648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B5F1-694A-495F-8C49-6778EF3C6D85}" type="datetimeFigureOut">
              <a:rPr lang="zh-CN" altLang="en-US" smtClean="0"/>
              <a:t>2021/11/9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4C75-F691-41D9-9F12-AEEAF19E47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51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25" y="534082"/>
            <a:ext cx="6536650" cy="193894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026" y="2459090"/>
            <a:ext cx="3206155" cy="1205162"/>
          </a:xfrm>
        </p:spPr>
        <p:txBody>
          <a:bodyPr anchor="b"/>
          <a:lstStyle>
            <a:lvl1pPr marL="0" indent="0">
              <a:buNone/>
              <a:defRPr sz="1989" b="1"/>
            </a:lvl1pPr>
            <a:lvl2pPr marL="378927" indent="0">
              <a:buNone/>
              <a:defRPr sz="1658" b="1"/>
            </a:lvl2pPr>
            <a:lvl3pPr marL="757855" indent="0">
              <a:buNone/>
              <a:defRPr sz="1492" b="1"/>
            </a:lvl3pPr>
            <a:lvl4pPr marL="1136782" indent="0">
              <a:buNone/>
              <a:defRPr sz="1326" b="1"/>
            </a:lvl4pPr>
            <a:lvl5pPr marL="1515709" indent="0">
              <a:buNone/>
              <a:defRPr sz="1326" b="1"/>
            </a:lvl5pPr>
            <a:lvl6pPr marL="1894637" indent="0">
              <a:buNone/>
              <a:defRPr sz="1326" b="1"/>
            </a:lvl6pPr>
            <a:lvl7pPr marL="2273564" indent="0">
              <a:buNone/>
              <a:defRPr sz="1326" b="1"/>
            </a:lvl7pPr>
            <a:lvl8pPr marL="2652492" indent="0">
              <a:buNone/>
              <a:defRPr sz="1326" b="1"/>
            </a:lvl8pPr>
            <a:lvl9pPr marL="3031419" indent="0">
              <a:buNone/>
              <a:defRPr sz="1326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026" y="3664252"/>
            <a:ext cx="3206155" cy="53895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36730" y="2459090"/>
            <a:ext cx="3221945" cy="1205162"/>
          </a:xfrm>
        </p:spPr>
        <p:txBody>
          <a:bodyPr anchor="b"/>
          <a:lstStyle>
            <a:lvl1pPr marL="0" indent="0">
              <a:buNone/>
              <a:defRPr sz="1989" b="1"/>
            </a:lvl1pPr>
            <a:lvl2pPr marL="378927" indent="0">
              <a:buNone/>
              <a:defRPr sz="1658" b="1"/>
            </a:lvl2pPr>
            <a:lvl3pPr marL="757855" indent="0">
              <a:buNone/>
              <a:defRPr sz="1492" b="1"/>
            </a:lvl3pPr>
            <a:lvl4pPr marL="1136782" indent="0">
              <a:buNone/>
              <a:defRPr sz="1326" b="1"/>
            </a:lvl4pPr>
            <a:lvl5pPr marL="1515709" indent="0">
              <a:buNone/>
              <a:defRPr sz="1326" b="1"/>
            </a:lvl5pPr>
            <a:lvl6pPr marL="1894637" indent="0">
              <a:buNone/>
              <a:defRPr sz="1326" b="1"/>
            </a:lvl6pPr>
            <a:lvl7pPr marL="2273564" indent="0">
              <a:buNone/>
              <a:defRPr sz="1326" b="1"/>
            </a:lvl7pPr>
            <a:lvl8pPr marL="2652492" indent="0">
              <a:buNone/>
              <a:defRPr sz="1326" b="1"/>
            </a:lvl8pPr>
            <a:lvl9pPr marL="3031419" indent="0">
              <a:buNone/>
              <a:defRPr sz="1326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36730" y="3664252"/>
            <a:ext cx="3221945" cy="53895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B5F1-694A-495F-8C49-6778EF3C6D85}" type="datetimeFigureOut">
              <a:rPr lang="zh-CN" altLang="en-US" smtClean="0"/>
              <a:t>2021/11/9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4C75-F691-41D9-9F12-AEEAF19E47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86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B5F1-694A-495F-8C49-6778EF3C6D85}" type="datetimeFigureOut">
              <a:rPr lang="zh-CN" altLang="en-US" smtClean="0"/>
              <a:t>2021/11/9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4C75-F691-41D9-9F12-AEEAF19E47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75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B5F1-694A-495F-8C49-6778EF3C6D85}" type="datetimeFigureOut">
              <a:rPr lang="zh-CN" altLang="en-US" smtClean="0"/>
              <a:t>2021/11/9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4C75-F691-41D9-9F12-AEEAF19E47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211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25" y="668761"/>
            <a:ext cx="2444336" cy="2340663"/>
          </a:xfrm>
        </p:spPr>
        <p:txBody>
          <a:bodyPr anchor="b"/>
          <a:lstStyle>
            <a:lvl1pPr>
              <a:defRPr sz="2652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1945" y="1444340"/>
            <a:ext cx="3836730" cy="7128805"/>
          </a:xfrm>
        </p:spPr>
        <p:txBody>
          <a:bodyPr/>
          <a:lstStyle>
            <a:lvl1pPr>
              <a:defRPr sz="2652"/>
            </a:lvl1pPr>
            <a:lvl2pPr>
              <a:defRPr sz="2321"/>
            </a:lvl2pPr>
            <a:lvl3pPr>
              <a:defRPr sz="1989"/>
            </a:lvl3pPr>
            <a:lvl4pPr>
              <a:defRPr sz="1658"/>
            </a:lvl4pPr>
            <a:lvl5pPr>
              <a:defRPr sz="1658"/>
            </a:lvl5pPr>
            <a:lvl6pPr>
              <a:defRPr sz="1658"/>
            </a:lvl6pPr>
            <a:lvl7pPr>
              <a:defRPr sz="1658"/>
            </a:lvl7pPr>
            <a:lvl8pPr>
              <a:defRPr sz="1658"/>
            </a:lvl8pPr>
            <a:lvl9pPr>
              <a:defRPr sz="165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025" y="3009424"/>
            <a:ext cx="2444336" cy="5575330"/>
          </a:xfrm>
        </p:spPr>
        <p:txBody>
          <a:bodyPr/>
          <a:lstStyle>
            <a:lvl1pPr marL="0" indent="0">
              <a:buNone/>
              <a:defRPr sz="1326"/>
            </a:lvl1pPr>
            <a:lvl2pPr marL="378927" indent="0">
              <a:buNone/>
              <a:defRPr sz="1160"/>
            </a:lvl2pPr>
            <a:lvl3pPr marL="757855" indent="0">
              <a:buNone/>
              <a:defRPr sz="995"/>
            </a:lvl3pPr>
            <a:lvl4pPr marL="1136782" indent="0">
              <a:buNone/>
              <a:defRPr sz="829"/>
            </a:lvl4pPr>
            <a:lvl5pPr marL="1515709" indent="0">
              <a:buNone/>
              <a:defRPr sz="829"/>
            </a:lvl5pPr>
            <a:lvl6pPr marL="1894637" indent="0">
              <a:buNone/>
              <a:defRPr sz="829"/>
            </a:lvl6pPr>
            <a:lvl7pPr marL="2273564" indent="0">
              <a:buNone/>
              <a:defRPr sz="829"/>
            </a:lvl7pPr>
            <a:lvl8pPr marL="2652492" indent="0">
              <a:buNone/>
              <a:defRPr sz="829"/>
            </a:lvl8pPr>
            <a:lvl9pPr marL="3031419" indent="0">
              <a:buNone/>
              <a:defRPr sz="82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B5F1-694A-495F-8C49-6778EF3C6D85}" type="datetimeFigureOut">
              <a:rPr lang="zh-CN" altLang="en-US" smtClean="0"/>
              <a:t>2021/11/9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4C75-F691-41D9-9F12-AEEAF19E47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088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25" y="668761"/>
            <a:ext cx="2444336" cy="2340663"/>
          </a:xfrm>
        </p:spPr>
        <p:txBody>
          <a:bodyPr anchor="b"/>
          <a:lstStyle>
            <a:lvl1pPr>
              <a:defRPr sz="2652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21945" y="1444340"/>
            <a:ext cx="3836730" cy="7128805"/>
          </a:xfrm>
        </p:spPr>
        <p:txBody>
          <a:bodyPr anchor="t"/>
          <a:lstStyle>
            <a:lvl1pPr marL="0" indent="0">
              <a:buNone/>
              <a:defRPr sz="2652"/>
            </a:lvl1pPr>
            <a:lvl2pPr marL="378927" indent="0">
              <a:buNone/>
              <a:defRPr sz="2321"/>
            </a:lvl2pPr>
            <a:lvl3pPr marL="757855" indent="0">
              <a:buNone/>
              <a:defRPr sz="1989"/>
            </a:lvl3pPr>
            <a:lvl4pPr marL="1136782" indent="0">
              <a:buNone/>
              <a:defRPr sz="1658"/>
            </a:lvl4pPr>
            <a:lvl5pPr marL="1515709" indent="0">
              <a:buNone/>
              <a:defRPr sz="1658"/>
            </a:lvl5pPr>
            <a:lvl6pPr marL="1894637" indent="0">
              <a:buNone/>
              <a:defRPr sz="1658"/>
            </a:lvl6pPr>
            <a:lvl7pPr marL="2273564" indent="0">
              <a:buNone/>
              <a:defRPr sz="1658"/>
            </a:lvl7pPr>
            <a:lvl8pPr marL="2652492" indent="0">
              <a:buNone/>
              <a:defRPr sz="1658"/>
            </a:lvl8pPr>
            <a:lvl9pPr marL="3031419" indent="0">
              <a:buNone/>
              <a:defRPr sz="1658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025" y="3009424"/>
            <a:ext cx="2444336" cy="5575330"/>
          </a:xfrm>
        </p:spPr>
        <p:txBody>
          <a:bodyPr/>
          <a:lstStyle>
            <a:lvl1pPr marL="0" indent="0">
              <a:buNone/>
              <a:defRPr sz="1326"/>
            </a:lvl1pPr>
            <a:lvl2pPr marL="378927" indent="0">
              <a:buNone/>
              <a:defRPr sz="1160"/>
            </a:lvl2pPr>
            <a:lvl3pPr marL="757855" indent="0">
              <a:buNone/>
              <a:defRPr sz="995"/>
            </a:lvl3pPr>
            <a:lvl4pPr marL="1136782" indent="0">
              <a:buNone/>
              <a:defRPr sz="829"/>
            </a:lvl4pPr>
            <a:lvl5pPr marL="1515709" indent="0">
              <a:buNone/>
              <a:defRPr sz="829"/>
            </a:lvl5pPr>
            <a:lvl6pPr marL="1894637" indent="0">
              <a:buNone/>
              <a:defRPr sz="829"/>
            </a:lvl6pPr>
            <a:lvl7pPr marL="2273564" indent="0">
              <a:buNone/>
              <a:defRPr sz="829"/>
            </a:lvl7pPr>
            <a:lvl8pPr marL="2652492" indent="0">
              <a:buNone/>
              <a:defRPr sz="829"/>
            </a:lvl8pPr>
            <a:lvl9pPr marL="3031419" indent="0">
              <a:buNone/>
              <a:defRPr sz="82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B5F1-694A-495F-8C49-6778EF3C6D85}" type="datetimeFigureOut">
              <a:rPr lang="zh-CN" altLang="en-US" smtClean="0"/>
              <a:t>2021/11/9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4C75-F691-41D9-9F12-AEEAF19E47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787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038" y="534082"/>
            <a:ext cx="6536650" cy="193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038" y="2670399"/>
            <a:ext cx="6536650" cy="6364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1037" y="9297636"/>
            <a:ext cx="1705213" cy="534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8B5F1-694A-495F-8C49-6778EF3C6D85}" type="datetimeFigureOut">
              <a:rPr lang="zh-CN" altLang="en-US" smtClean="0"/>
              <a:t>2021/11/9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0453" y="9297636"/>
            <a:ext cx="2557820" cy="534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2475" y="9297636"/>
            <a:ext cx="1705213" cy="534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D4C75-F691-41D9-9F12-AEEAF19E47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301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7855" rtl="0" eaLnBrk="1" latinLnBrk="0" hangingPunct="1">
        <a:lnSpc>
          <a:spcPct val="90000"/>
        </a:lnSpc>
        <a:spcBef>
          <a:spcPct val="0"/>
        </a:spcBef>
        <a:buNone/>
        <a:defRPr sz="36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464" indent="-189464" algn="l" defTabSz="757855" rtl="0" eaLnBrk="1" latinLnBrk="0" hangingPunct="1">
        <a:lnSpc>
          <a:spcPct val="90000"/>
        </a:lnSpc>
        <a:spcBef>
          <a:spcPts val="829"/>
        </a:spcBef>
        <a:buFont typeface="Arial" panose="020B0604020202020204" pitchFamily="34" charset="0"/>
        <a:buChar char="•"/>
        <a:defRPr sz="2321" kern="1200">
          <a:solidFill>
            <a:schemeClr val="tx1"/>
          </a:solidFill>
          <a:latin typeface="+mn-lt"/>
          <a:ea typeface="+mn-ea"/>
          <a:cs typeface="+mn-cs"/>
        </a:defRPr>
      </a:lvl1pPr>
      <a:lvl2pPr marL="568391" indent="-189464" algn="l" defTabSz="757855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2pPr>
      <a:lvl3pPr marL="947318" indent="-189464" algn="l" defTabSz="757855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8" kern="1200">
          <a:solidFill>
            <a:schemeClr val="tx1"/>
          </a:solidFill>
          <a:latin typeface="+mn-lt"/>
          <a:ea typeface="+mn-ea"/>
          <a:cs typeface="+mn-cs"/>
        </a:defRPr>
      </a:lvl3pPr>
      <a:lvl4pPr marL="1326246" indent="-189464" algn="l" defTabSz="757855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92" kern="1200">
          <a:solidFill>
            <a:schemeClr val="tx1"/>
          </a:solidFill>
          <a:latin typeface="+mn-lt"/>
          <a:ea typeface="+mn-ea"/>
          <a:cs typeface="+mn-cs"/>
        </a:defRPr>
      </a:lvl4pPr>
      <a:lvl5pPr marL="1705173" indent="-189464" algn="l" defTabSz="757855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92" kern="1200">
          <a:solidFill>
            <a:schemeClr val="tx1"/>
          </a:solidFill>
          <a:latin typeface="+mn-lt"/>
          <a:ea typeface="+mn-ea"/>
          <a:cs typeface="+mn-cs"/>
        </a:defRPr>
      </a:lvl5pPr>
      <a:lvl6pPr marL="2084100" indent="-189464" algn="l" defTabSz="757855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92" kern="1200">
          <a:solidFill>
            <a:schemeClr val="tx1"/>
          </a:solidFill>
          <a:latin typeface="+mn-lt"/>
          <a:ea typeface="+mn-ea"/>
          <a:cs typeface="+mn-cs"/>
        </a:defRPr>
      </a:lvl6pPr>
      <a:lvl7pPr marL="2463028" indent="-189464" algn="l" defTabSz="757855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92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indent="-189464" algn="l" defTabSz="757855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92" kern="1200">
          <a:solidFill>
            <a:schemeClr val="tx1"/>
          </a:solidFill>
          <a:latin typeface="+mn-lt"/>
          <a:ea typeface="+mn-ea"/>
          <a:cs typeface="+mn-cs"/>
        </a:defRPr>
      </a:lvl8pPr>
      <a:lvl9pPr marL="3220883" indent="-189464" algn="l" defTabSz="757855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7855" rtl="0" eaLnBrk="1" latinLnBrk="0" hangingPunct="1">
        <a:defRPr sz="1492" kern="1200">
          <a:solidFill>
            <a:schemeClr val="tx1"/>
          </a:solidFill>
          <a:latin typeface="+mn-lt"/>
          <a:ea typeface="+mn-ea"/>
          <a:cs typeface="+mn-cs"/>
        </a:defRPr>
      </a:lvl1pPr>
      <a:lvl2pPr marL="378927" algn="l" defTabSz="757855" rtl="0" eaLnBrk="1" latinLnBrk="0" hangingPunct="1">
        <a:defRPr sz="1492" kern="1200">
          <a:solidFill>
            <a:schemeClr val="tx1"/>
          </a:solidFill>
          <a:latin typeface="+mn-lt"/>
          <a:ea typeface="+mn-ea"/>
          <a:cs typeface="+mn-cs"/>
        </a:defRPr>
      </a:lvl2pPr>
      <a:lvl3pPr marL="757855" algn="l" defTabSz="757855" rtl="0" eaLnBrk="1" latinLnBrk="0" hangingPunct="1">
        <a:defRPr sz="1492" kern="1200">
          <a:solidFill>
            <a:schemeClr val="tx1"/>
          </a:solidFill>
          <a:latin typeface="+mn-lt"/>
          <a:ea typeface="+mn-ea"/>
          <a:cs typeface="+mn-cs"/>
        </a:defRPr>
      </a:lvl3pPr>
      <a:lvl4pPr marL="1136782" algn="l" defTabSz="757855" rtl="0" eaLnBrk="1" latinLnBrk="0" hangingPunct="1">
        <a:defRPr sz="1492" kern="1200">
          <a:solidFill>
            <a:schemeClr val="tx1"/>
          </a:solidFill>
          <a:latin typeface="+mn-lt"/>
          <a:ea typeface="+mn-ea"/>
          <a:cs typeface="+mn-cs"/>
        </a:defRPr>
      </a:lvl4pPr>
      <a:lvl5pPr marL="1515709" algn="l" defTabSz="757855" rtl="0" eaLnBrk="1" latinLnBrk="0" hangingPunct="1">
        <a:defRPr sz="1492" kern="1200">
          <a:solidFill>
            <a:schemeClr val="tx1"/>
          </a:solidFill>
          <a:latin typeface="+mn-lt"/>
          <a:ea typeface="+mn-ea"/>
          <a:cs typeface="+mn-cs"/>
        </a:defRPr>
      </a:lvl5pPr>
      <a:lvl6pPr marL="1894637" algn="l" defTabSz="757855" rtl="0" eaLnBrk="1" latinLnBrk="0" hangingPunct="1">
        <a:defRPr sz="1492" kern="1200">
          <a:solidFill>
            <a:schemeClr val="tx1"/>
          </a:solidFill>
          <a:latin typeface="+mn-lt"/>
          <a:ea typeface="+mn-ea"/>
          <a:cs typeface="+mn-cs"/>
        </a:defRPr>
      </a:lvl6pPr>
      <a:lvl7pPr marL="2273564" algn="l" defTabSz="757855" rtl="0" eaLnBrk="1" latinLnBrk="0" hangingPunct="1">
        <a:defRPr sz="1492" kern="1200">
          <a:solidFill>
            <a:schemeClr val="tx1"/>
          </a:solidFill>
          <a:latin typeface="+mn-lt"/>
          <a:ea typeface="+mn-ea"/>
          <a:cs typeface="+mn-cs"/>
        </a:defRPr>
      </a:lvl7pPr>
      <a:lvl8pPr marL="2652492" algn="l" defTabSz="757855" rtl="0" eaLnBrk="1" latinLnBrk="0" hangingPunct="1">
        <a:defRPr sz="1492" kern="1200">
          <a:solidFill>
            <a:schemeClr val="tx1"/>
          </a:solidFill>
          <a:latin typeface="+mn-lt"/>
          <a:ea typeface="+mn-ea"/>
          <a:cs typeface="+mn-cs"/>
        </a:defRPr>
      </a:lvl8pPr>
      <a:lvl9pPr marL="3031419" algn="l" defTabSz="757855" rtl="0" eaLnBrk="1" latinLnBrk="0" hangingPunct="1">
        <a:defRPr sz="14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9"/>
          <p:cNvSpPr>
            <a:spLocks noChangeArrowheads="1"/>
          </p:cNvSpPr>
          <p:nvPr/>
        </p:nvSpPr>
        <p:spPr bwMode="auto">
          <a:xfrm>
            <a:off x="259867" y="9686765"/>
            <a:ext cx="7092089" cy="282945"/>
          </a:xfrm>
          <a:prstGeom prst="rect">
            <a:avLst/>
          </a:prstGeom>
          <a:solidFill>
            <a:srgbClr val="EB9035"/>
          </a:solidFill>
          <a:ln>
            <a:noFill/>
          </a:ln>
        </p:spPr>
        <p:txBody>
          <a:bodyPr vert="horz" wrap="square" lIns="85776" tIns="42887" rIns="85776" bIns="42887" numCol="1" anchor="t" anchorCtr="0" compatLnSpc="1"/>
          <a:lstStyle/>
          <a:p>
            <a:endParaRPr lang="zh-CN" altLang="en-US" sz="1686"/>
          </a:p>
        </p:txBody>
      </p:sp>
      <p:sp>
        <p:nvSpPr>
          <p:cNvPr id="101" name="Rectangle 36"/>
          <p:cNvSpPr>
            <a:spLocks noChangeArrowheads="1"/>
          </p:cNvSpPr>
          <p:nvPr/>
        </p:nvSpPr>
        <p:spPr bwMode="auto">
          <a:xfrm>
            <a:off x="25399" y="762000"/>
            <a:ext cx="75533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algn="ctr" defTabSz="943690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W</a:t>
            </a:r>
            <a:r>
              <a:rPr lang="en-US" altLang="zh-CN" sz="26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ireless Screen Dongle</a:t>
            </a:r>
            <a:endParaRPr lang="en-US" sz="26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08" name="Rectangle 36"/>
          <p:cNvSpPr>
            <a:spLocks noChangeArrowheads="1"/>
          </p:cNvSpPr>
          <p:nvPr/>
        </p:nvSpPr>
        <p:spPr bwMode="auto">
          <a:xfrm>
            <a:off x="418567" y="4139007"/>
            <a:ext cx="1470044" cy="25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defTabSz="94369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86" b="1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微软雅黑" panose="020B0503020204020204" pitchFamily="34" charset="-122"/>
                <a:cs typeface="Arial" panose="020B0604020202020204" pitchFamily="34" charset="0"/>
              </a:rPr>
              <a:t>Specification</a:t>
            </a:r>
            <a:endParaRPr lang="zh-CN" altLang="en-US" sz="1686" b="1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915" y="-235931"/>
            <a:ext cx="1976395" cy="1173258"/>
          </a:xfrm>
          <a:prstGeom prst="rect">
            <a:avLst/>
          </a:prstGeom>
        </p:spPr>
      </p:pic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291048" y="4438852"/>
            <a:ext cx="7028770" cy="163215"/>
          </a:xfrm>
          <a:prstGeom prst="rect">
            <a:avLst/>
          </a:prstGeom>
          <a:solidFill>
            <a:srgbClr val="EB9035"/>
          </a:solidFill>
          <a:ln>
            <a:noFill/>
          </a:ln>
        </p:spPr>
        <p:txBody>
          <a:bodyPr vert="horz" wrap="square" lIns="85776" tIns="42887" rIns="85776" bIns="42887" numCol="1" anchor="t" anchorCtr="0" compatLnSpc="1"/>
          <a:lstStyle/>
          <a:p>
            <a:endParaRPr lang="zh-CN" altLang="en-US" sz="1686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D11F87BD-628F-4CCE-BD40-8D89098AF4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091918"/>
              </p:ext>
            </p:extLst>
          </p:nvPr>
        </p:nvGraphicFramePr>
        <p:xfrm>
          <a:off x="291047" y="4735014"/>
          <a:ext cx="7060909" cy="4893517"/>
        </p:xfrm>
        <a:graphic>
          <a:graphicData uri="http://schemas.openxmlformats.org/drawingml/2006/table">
            <a:tbl>
              <a:tblPr/>
              <a:tblGrid>
                <a:gridCol w="794950">
                  <a:extLst>
                    <a:ext uri="{9D8B030D-6E8A-4147-A177-3AD203B41FA5}">
                      <a16:colId xmlns:a16="http://schemas.microsoft.com/office/drawing/2014/main" val="2442060337"/>
                    </a:ext>
                  </a:extLst>
                </a:gridCol>
                <a:gridCol w="2810988">
                  <a:extLst>
                    <a:ext uri="{9D8B030D-6E8A-4147-A177-3AD203B41FA5}">
                      <a16:colId xmlns:a16="http://schemas.microsoft.com/office/drawing/2014/main" val="3363959268"/>
                    </a:ext>
                  </a:extLst>
                </a:gridCol>
                <a:gridCol w="3454971">
                  <a:extLst>
                    <a:ext uri="{9D8B030D-6E8A-4147-A177-3AD203B41FA5}">
                      <a16:colId xmlns:a16="http://schemas.microsoft.com/office/drawing/2014/main" val="1486583859"/>
                    </a:ext>
                  </a:extLst>
                </a:gridCol>
              </a:tblGrid>
              <a:tr h="276234">
                <a:tc>
                  <a:txBody>
                    <a:bodyPr/>
                    <a:lstStyle/>
                    <a:p>
                      <a:pPr fontAlgn="base"/>
                      <a:r>
                        <a:rPr lang="en-US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4F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Item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A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778330"/>
                  </a:ext>
                </a:extLst>
              </a:tr>
              <a:tr h="507275">
                <a:tc>
                  <a:txBody>
                    <a:bodyPr/>
                    <a:lstStyle/>
                    <a:p>
                      <a:pPr fontAlgn="base"/>
                      <a:r>
                        <a:rPr lang="en-US" altLang="zh-CN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4F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Operation system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Windows 7 /8/8.1/10; MAC OS X 10.6 &amp; Above 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764693"/>
                  </a:ext>
                </a:extLst>
              </a:tr>
              <a:tr h="276234">
                <a:tc>
                  <a:txBody>
                    <a:bodyPr/>
                    <a:lstStyle/>
                    <a:p>
                      <a:pPr fontAlgn="base"/>
                      <a:r>
                        <a:rPr lang="en-US" altLang="zh-CN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4F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Color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Black 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914373"/>
                  </a:ext>
                </a:extLst>
              </a:tr>
              <a:tr h="358170">
                <a:tc>
                  <a:txBody>
                    <a:bodyPr/>
                    <a:lstStyle/>
                    <a:p>
                      <a:pPr fontAlgn="base"/>
                      <a:r>
                        <a:rPr lang="en-US" altLang="zh-CN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4F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Applicable to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Airplay business; teaching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719508"/>
                  </a:ext>
                </a:extLst>
              </a:tr>
              <a:tr h="358170">
                <a:tc>
                  <a:txBody>
                    <a:bodyPr/>
                    <a:lstStyle/>
                    <a:p>
                      <a:pPr fontAlgn="base"/>
                      <a:r>
                        <a:rPr lang="en-US" altLang="zh-CN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4F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WIFI frequency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5G/2.4G dual frequency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104249"/>
                  </a:ext>
                </a:extLst>
              </a:tr>
              <a:tr h="276234">
                <a:tc>
                  <a:txBody>
                    <a:bodyPr/>
                    <a:lstStyle/>
                    <a:p>
                      <a:pPr fontAlgn="base"/>
                      <a:r>
                        <a:rPr lang="en-US" altLang="zh-CN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4F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Input resolution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altLang="zh-CN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1920 * 1080 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079050"/>
                  </a:ext>
                </a:extLst>
              </a:tr>
              <a:tr h="358170">
                <a:tc>
                  <a:txBody>
                    <a:bodyPr/>
                    <a:lstStyle/>
                    <a:p>
                      <a:pPr fontAlgn="base"/>
                      <a:r>
                        <a:rPr lang="en-US" altLang="zh-CN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4F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Output resolution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altLang="zh-CN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1920 * 1080  &amp; 3840 * 2160 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804043"/>
                  </a:ext>
                </a:extLst>
              </a:tr>
              <a:tr h="276234">
                <a:tc>
                  <a:txBody>
                    <a:bodyPr/>
                    <a:lstStyle/>
                    <a:p>
                      <a:pPr fontAlgn="base"/>
                      <a:r>
                        <a:rPr lang="en-US" altLang="zh-CN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4F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Audio transmission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74777"/>
                  </a:ext>
                </a:extLst>
              </a:tr>
              <a:tr h="358170">
                <a:tc>
                  <a:txBody>
                    <a:bodyPr/>
                    <a:lstStyle/>
                    <a:p>
                      <a:pPr fontAlgn="base"/>
                      <a:r>
                        <a:rPr lang="en-US" altLang="zh-CN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4F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Wireless transation protocol 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t-BR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IEEE 802.11 a/g/n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796389"/>
                  </a:ext>
                </a:extLst>
              </a:tr>
              <a:tr h="358170">
                <a:tc>
                  <a:txBody>
                    <a:bodyPr/>
                    <a:lstStyle/>
                    <a:p>
                      <a:pPr fontAlgn="base"/>
                      <a:r>
                        <a:rPr lang="en-US" altLang="zh-CN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4F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Wireless transation  speed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 to 300Mbps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488728"/>
                  </a:ext>
                </a:extLst>
              </a:tr>
              <a:tr h="1401907">
                <a:tc>
                  <a:txBody>
                    <a:bodyPr/>
                    <a:lstStyle/>
                    <a:p>
                      <a:pPr fontAlgn="base"/>
                      <a:r>
                        <a:rPr lang="en-US" altLang="zh-CN" sz="1400" b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4F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How it works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fontAlgn="base">
                        <a:buAutoNum type="arabicPeriod"/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Connect the wireless dongle with interactive flat panel</a:t>
                      </a:r>
                    </a:p>
                    <a:p>
                      <a:pPr marL="342900" indent="-342900" fontAlgn="base">
                        <a:buAutoNum type="arabicPeriod"/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Connect the wireless dongle with computer and it automatically starts the software. </a:t>
                      </a:r>
                    </a:p>
                    <a:p>
                      <a:pPr marL="342900" indent="-342900" fontAlgn="base">
                        <a:buAutoNum type="arabicPeriod"/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Tap the dongle to get started</a:t>
                      </a:r>
                    </a:p>
                  </a:txBody>
                  <a:tcPr marL="84120" marR="84120" marT="42060" marB="420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089067"/>
                  </a:ext>
                </a:extLst>
              </a:tr>
            </a:tbl>
          </a:graphicData>
        </a:graphic>
      </p:graphicFrame>
      <p:pic>
        <p:nvPicPr>
          <p:cNvPr id="6" name="图片 5">
            <a:extLst>
              <a:ext uri="{FF2B5EF4-FFF2-40B4-BE49-F238E27FC236}">
                <a16:creationId xmlns:a16="http://schemas.microsoft.com/office/drawing/2014/main" id="{E71C20AE-F826-4E08-A337-365896D425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9" y="1435164"/>
            <a:ext cx="2730634" cy="2730634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53DE7AC5-E248-4065-8C5A-1AE487F1CA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02318" y="1404646"/>
            <a:ext cx="2730634" cy="2730634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196676D8-3049-4E6D-B558-F1FE460DDC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173" y="1408371"/>
            <a:ext cx="2730636" cy="273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83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108</Words>
  <Application>Microsoft Office PowerPoint</Application>
  <PresentationFormat>自定义</PresentationFormat>
  <Paragraphs>37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微软雅黑</vt:lpstr>
      <vt:lpstr>Arial</vt:lpstr>
      <vt:lpstr>Calibri</vt:lpstr>
      <vt:lpstr>Calibri Light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DS</dc:creator>
  <cp:lastModifiedBy>Sabrina Guan</cp:lastModifiedBy>
  <cp:revision>13</cp:revision>
  <cp:lastPrinted>2021-11-09T07:23:22Z</cp:lastPrinted>
  <dcterms:created xsi:type="dcterms:W3CDTF">2021-05-21T10:41:32Z</dcterms:created>
  <dcterms:modified xsi:type="dcterms:W3CDTF">2021-11-09T07:24:07Z</dcterms:modified>
</cp:coreProperties>
</file>